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78" r:id="rId6"/>
    <p:sldId id="286" r:id="rId7"/>
    <p:sldId id="287" r:id="rId8"/>
    <p:sldId id="277" r:id="rId9"/>
    <p:sldId id="265" r:id="rId10"/>
    <p:sldId id="282" r:id="rId11"/>
    <p:sldId id="283" r:id="rId12"/>
    <p:sldId id="281" r:id="rId13"/>
    <p:sldId id="288" r:id="rId14"/>
    <p:sldId id="289" r:id="rId15"/>
    <p:sldId id="290" r:id="rId16"/>
    <p:sldId id="291" r:id="rId17"/>
    <p:sldId id="292" r:id="rId18"/>
    <p:sldId id="279" r:id="rId19"/>
    <p:sldId id="285" r:id="rId20"/>
    <p:sldId id="294" r:id="rId21"/>
    <p:sldId id="275" r:id="rId22"/>
    <p:sldId id="293" r:id="rId23"/>
    <p:sldId id="276" r:id="rId24"/>
    <p:sldId id="280" r:id="rId25"/>
  </p:sldIdLst>
  <p:sldSz cx="12188825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706" autoAdjust="0"/>
  </p:normalViewPr>
  <p:slideViewPr>
    <p:cSldViewPr showGuides="1">
      <p:cViewPr varScale="1">
        <p:scale>
          <a:sx n="86" d="100"/>
          <a:sy n="86" d="100"/>
        </p:scale>
        <p:origin x="562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8" d="100"/>
          <a:sy n="78" d="100"/>
        </p:scale>
        <p:origin x="329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Nowak" userId="334533cb-cc58-4939-98c2-1101663233e3" providerId="ADAL" clId="{64559259-5664-461B-8E85-20BF0DA5E78E}"/>
    <pc:docChg chg="undo redo custSel addSld delSld modSld sldOrd">
      <pc:chgData name="Anna Nowak" userId="334533cb-cc58-4939-98c2-1101663233e3" providerId="ADAL" clId="{64559259-5664-461B-8E85-20BF0DA5E78E}" dt="2023-09-06T19:45:41.505" v="4361" actId="20577"/>
      <pc:docMkLst>
        <pc:docMk/>
      </pc:docMkLst>
      <pc:sldChg chg="modSp">
        <pc:chgData name="Anna Nowak" userId="334533cb-cc58-4939-98c2-1101663233e3" providerId="ADAL" clId="{64559259-5664-461B-8E85-20BF0DA5E78E}" dt="2023-09-05T06:09:28.608" v="4341" actId="20577"/>
        <pc:sldMkLst>
          <pc:docMk/>
          <pc:sldMk cId="1493259804" sldId="256"/>
        </pc:sldMkLst>
        <pc:spChg chg="mod">
          <ac:chgData name="Anna Nowak" userId="334533cb-cc58-4939-98c2-1101663233e3" providerId="ADAL" clId="{64559259-5664-461B-8E85-20BF0DA5E78E}" dt="2023-09-05T06:09:28.608" v="4341" actId="20577"/>
          <ac:spMkLst>
            <pc:docMk/>
            <pc:sldMk cId="1493259804" sldId="256"/>
            <ac:spMk id="3" creationId="{00000000-0000-0000-0000-000000000000}"/>
          </ac:spMkLst>
        </pc:spChg>
      </pc:sldChg>
      <pc:sldChg chg="modSp">
        <pc:chgData name="Anna Nowak" userId="334533cb-cc58-4939-98c2-1101663233e3" providerId="ADAL" clId="{64559259-5664-461B-8E85-20BF0DA5E78E}" dt="2023-09-05T06:21:13.190" v="4350" actId="20577"/>
        <pc:sldMkLst>
          <pc:docMk/>
          <pc:sldMk cId="1437231395" sldId="265"/>
        </pc:sldMkLst>
        <pc:spChg chg="mod">
          <ac:chgData name="Anna Nowak" userId="334533cb-cc58-4939-98c2-1101663233e3" providerId="ADAL" clId="{64559259-5664-461B-8E85-20BF0DA5E78E}" dt="2023-09-05T06:21:13.190" v="4350" actId="20577"/>
          <ac:spMkLst>
            <pc:docMk/>
            <pc:sldMk cId="1437231395" sldId="265"/>
            <ac:spMk id="14" creationId="{00000000-0000-0000-0000-000000000000}"/>
          </ac:spMkLst>
        </pc:spChg>
      </pc:sldChg>
      <pc:sldChg chg="modSp">
        <pc:chgData name="Anna Nowak" userId="334533cb-cc58-4939-98c2-1101663233e3" providerId="ADAL" clId="{64559259-5664-461B-8E85-20BF0DA5E78E}" dt="2023-09-06T19:45:41.505" v="4361" actId="20577"/>
        <pc:sldMkLst>
          <pc:docMk/>
          <pc:sldMk cId="4028077385" sldId="275"/>
        </pc:sldMkLst>
        <pc:spChg chg="mod">
          <ac:chgData name="Anna Nowak" userId="334533cb-cc58-4939-98c2-1101663233e3" providerId="ADAL" clId="{64559259-5664-461B-8E85-20BF0DA5E78E}" dt="2023-08-21T15:50:31.293" v="357" actId="20577"/>
          <ac:spMkLst>
            <pc:docMk/>
            <pc:sldMk cId="4028077385" sldId="275"/>
            <ac:spMk id="2" creationId="{3A268869-1B3A-4899-8B37-C11253951C08}"/>
          </ac:spMkLst>
        </pc:spChg>
        <pc:spChg chg="mod">
          <ac:chgData name="Anna Nowak" userId="334533cb-cc58-4939-98c2-1101663233e3" providerId="ADAL" clId="{64559259-5664-461B-8E85-20BF0DA5E78E}" dt="2023-09-06T19:45:41.505" v="4361" actId="20577"/>
          <ac:spMkLst>
            <pc:docMk/>
            <pc:sldMk cId="4028077385" sldId="275"/>
            <ac:spMk id="3" creationId="{89BF96A7-D07E-498C-90CE-B6B371BBD937}"/>
          </ac:spMkLst>
        </pc:spChg>
      </pc:sldChg>
      <pc:sldChg chg="modSp">
        <pc:chgData name="Anna Nowak" userId="334533cb-cc58-4939-98c2-1101663233e3" providerId="ADAL" clId="{64559259-5664-461B-8E85-20BF0DA5E78E}" dt="2023-09-05T06:08:57.688" v="4338" actId="20577"/>
        <pc:sldMkLst>
          <pc:docMk/>
          <pc:sldMk cId="1308840084" sldId="276"/>
        </pc:sldMkLst>
        <pc:spChg chg="mod">
          <ac:chgData name="Anna Nowak" userId="334533cb-cc58-4939-98c2-1101663233e3" providerId="ADAL" clId="{64559259-5664-461B-8E85-20BF0DA5E78E}" dt="2023-09-05T06:08:57.688" v="4338" actId="20577"/>
          <ac:spMkLst>
            <pc:docMk/>
            <pc:sldMk cId="1308840084" sldId="276"/>
            <ac:spMk id="3" creationId="{13220684-F7BC-4582-B773-8AAA7F5CAB0A}"/>
          </ac:spMkLst>
        </pc:spChg>
      </pc:sldChg>
      <pc:sldChg chg="modSp">
        <pc:chgData name="Anna Nowak" userId="334533cb-cc58-4939-98c2-1101663233e3" providerId="ADAL" clId="{64559259-5664-461B-8E85-20BF0DA5E78E}" dt="2023-08-21T18:53:57.787" v="2869" actId="20577"/>
        <pc:sldMkLst>
          <pc:docMk/>
          <pc:sldMk cId="2930107287" sldId="277"/>
        </pc:sldMkLst>
        <pc:spChg chg="mod">
          <ac:chgData name="Anna Nowak" userId="334533cb-cc58-4939-98c2-1101663233e3" providerId="ADAL" clId="{64559259-5664-461B-8E85-20BF0DA5E78E}" dt="2023-08-21T18:53:06.585" v="2836" actId="20577"/>
          <ac:spMkLst>
            <pc:docMk/>
            <pc:sldMk cId="2930107287" sldId="277"/>
            <ac:spMk id="2" creationId="{CAD4FDD3-BCFC-4A6F-94A4-2FEF35D73137}"/>
          </ac:spMkLst>
        </pc:spChg>
        <pc:spChg chg="mod">
          <ac:chgData name="Anna Nowak" userId="334533cb-cc58-4939-98c2-1101663233e3" providerId="ADAL" clId="{64559259-5664-461B-8E85-20BF0DA5E78E}" dt="2023-08-21T18:53:57.787" v="2869" actId="20577"/>
          <ac:spMkLst>
            <pc:docMk/>
            <pc:sldMk cId="2930107287" sldId="277"/>
            <ac:spMk id="3" creationId="{0104F97C-C74E-49D3-B8F6-041C15A5FEC4}"/>
          </ac:spMkLst>
        </pc:spChg>
      </pc:sldChg>
      <pc:sldChg chg="addSp delSp modSp">
        <pc:chgData name="Anna Nowak" userId="334533cb-cc58-4939-98c2-1101663233e3" providerId="ADAL" clId="{64559259-5664-461B-8E85-20BF0DA5E78E}" dt="2023-09-05T06:11:03.152" v="4349" actId="20577"/>
        <pc:sldMkLst>
          <pc:docMk/>
          <pc:sldMk cId="2672469081" sldId="278"/>
        </pc:sldMkLst>
        <pc:spChg chg="add del mod">
          <ac:chgData name="Anna Nowak" userId="334533cb-cc58-4939-98c2-1101663233e3" providerId="ADAL" clId="{64559259-5664-461B-8E85-20BF0DA5E78E}" dt="2023-09-05T06:11:03.152" v="4349" actId="20577"/>
          <ac:spMkLst>
            <pc:docMk/>
            <pc:sldMk cId="2672469081" sldId="278"/>
            <ac:spMk id="3" creationId="{0104F97C-C74E-49D3-B8F6-041C15A5FEC4}"/>
          </ac:spMkLst>
        </pc:spChg>
        <pc:spChg chg="add del">
          <ac:chgData name="Anna Nowak" userId="334533cb-cc58-4939-98c2-1101663233e3" providerId="ADAL" clId="{64559259-5664-461B-8E85-20BF0DA5E78E}" dt="2023-08-21T17:03:01.854" v="821"/>
          <ac:spMkLst>
            <pc:docMk/>
            <pc:sldMk cId="2672469081" sldId="278"/>
            <ac:spMk id="4" creationId="{1CCC471F-B841-4DB2-9DD4-8B2678B7D362}"/>
          </ac:spMkLst>
        </pc:spChg>
        <pc:spChg chg="add del mod">
          <ac:chgData name="Anna Nowak" userId="334533cb-cc58-4939-98c2-1101663233e3" providerId="ADAL" clId="{64559259-5664-461B-8E85-20BF0DA5E78E}" dt="2023-08-21T17:04:17.209" v="841"/>
          <ac:spMkLst>
            <pc:docMk/>
            <pc:sldMk cId="2672469081" sldId="278"/>
            <ac:spMk id="5" creationId="{4C08C3C9-DB1B-4387-822A-0522B5BB4DF4}"/>
          </ac:spMkLst>
        </pc:spChg>
        <pc:spChg chg="add del mod">
          <ac:chgData name="Anna Nowak" userId="334533cb-cc58-4939-98c2-1101663233e3" providerId="ADAL" clId="{64559259-5664-461B-8E85-20BF0DA5E78E}" dt="2023-08-21T17:03:10.828" v="825" actId="478"/>
          <ac:spMkLst>
            <pc:docMk/>
            <pc:sldMk cId="2672469081" sldId="278"/>
            <ac:spMk id="7" creationId="{4E16D456-C76E-4E7C-9A66-D168E70DE901}"/>
          </ac:spMkLst>
        </pc:spChg>
        <pc:spChg chg="add del">
          <ac:chgData name="Anna Nowak" userId="334533cb-cc58-4939-98c2-1101663233e3" providerId="ADAL" clId="{64559259-5664-461B-8E85-20BF0DA5E78E}" dt="2023-08-21T17:03:24.015" v="828"/>
          <ac:spMkLst>
            <pc:docMk/>
            <pc:sldMk cId="2672469081" sldId="278"/>
            <ac:spMk id="8" creationId="{5EE39A98-3C1E-4DF4-86E2-C357C244A7A5}"/>
          </ac:spMkLst>
        </pc:spChg>
      </pc:sldChg>
      <pc:sldChg chg="modSp">
        <pc:chgData name="Anna Nowak" userId="334533cb-cc58-4939-98c2-1101663233e3" providerId="ADAL" clId="{64559259-5664-461B-8E85-20BF0DA5E78E}" dt="2023-09-05T06:24:29.850" v="4358" actId="27636"/>
        <pc:sldMkLst>
          <pc:docMk/>
          <pc:sldMk cId="2143237582" sldId="279"/>
        </pc:sldMkLst>
        <pc:spChg chg="mod">
          <ac:chgData name="Anna Nowak" userId="334533cb-cc58-4939-98c2-1101663233e3" providerId="ADAL" clId="{64559259-5664-461B-8E85-20BF0DA5E78E}" dt="2023-09-05T06:24:29.850" v="4358" actId="27636"/>
          <ac:spMkLst>
            <pc:docMk/>
            <pc:sldMk cId="2143237582" sldId="279"/>
            <ac:spMk id="3" creationId="{C4BF66E6-5906-4DB0-B328-138FF95957AD}"/>
          </ac:spMkLst>
        </pc:spChg>
      </pc:sldChg>
      <pc:sldChg chg="modSp add">
        <pc:chgData name="Anna Nowak" userId="334533cb-cc58-4939-98c2-1101663233e3" providerId="ADAL" clId="{64559259-5664-461B-8E85-20BF0DA5E78E}" dt="2023-08-21T18:57:08.461" v="3062" actId="20577"/>
        <pc:sldMkLst>
          <pc:docMk/>
          <pc:sldMk cId="2601105435" sldId="280"/>
        </pc:sldMkLst>
        <pc:spChg chg="mod">
          <ac:chgData name="Anna Nowak" userId="334533cb-cc58-4939-98c2-1101663233e3" providerId="ADAL" clId="{64559259-5664-461B-8E85-20BF0DA5E78E}" dt="2023-08-21T18:56:17.795" v="2994" actId="1076"/>
          <ac:spMkLst>
            <pc:docMk/>
            <pc:sldMk cId="2601105435" sldId="280"/>
            <ac:spMk id="2" creationId="{2D8CC18A-AA78-47C2-8BE8-B9B19AC24BA6}"/>
          </ac:spMkLst>
        </pc:spChg>
        <pc:spChg chg="mod">
          <ac:chgData name="Anna Nowak" userId="334533cb-cc58-4939-98c2-1101663233e3" providerId="ADAL" clId="{64559259-5664-461B-8E85-20BF0DA5E78E}" dt="2023-08-21T18:57:08.461" v="3062" actId="20577"/>
          <ac:spMkLst>
            <pc:docMk/>
            <pc:sldMk cId="2601105435" sldId="280"/>
            <ac:spMk id="3" creationId="{E81507A3-45F8-4B62-8F15-4194C570FD02}"/>
          </ac:spMkLst>
        </pc:spChg>
      </pc:sldChg>
      <pc:sldChg chg="addSp modSp add">
        <pc:chgData name="Anna Nowak" userId="334533cb-cc58-4939-98c2-1101663233e3" providerId="ADAL" clId="{64559259-5664-461B-8E85-20BF0DA5E78E}" dt="2023-08-21T18:13:42.568" v="1749" actId="255"/>
        <pc:sldMkLst>
          <pc:docMk/>
          <pc:sldMk cId="689433165" sldId="281"/>
        </pc:sldMkLst>
        <pc:spChg chg="mod">
          <ac:chgData name="Anna Nowak" userId="334533cb-cc58-4939-98c2-1101663233e3" providerId="ADAL" clId="{64559259-5664-461B-8E85-20BF0DA5E78E}" dt="2023-08-21T16:34:27.340" v="670" actId="20577"/>
          <ac:spMkLst>
            <pc:docMk/>
            <pc:sldMk cId="689433165" sldId="281"/>
            <ac:spMk id="2" creationId="{83EC58BE-5112-4B53-8781-C7C2AC89BB00}"/>
          </ac:spMkLst>
        </pc:spChg>
        <pc:spChg chg="mod">
          <ac:chgData name="Anna Nowak" userId="334533cb-cc58-4939-98c2-1101663233e3" providerId="ADAL" clId="{64559259-5664-461B-8E85-20BF0DA5E78E}" dt="2023-08-21T18:03:07.179" v="1086" actId="5793"/>
          <ac:spMkLst>
            <pc:docMk/>
            <pc:sldMk cId="689433165" sldId="281"/>
            <ac:spMk id="3" creationId="{9A0CE58D-D9A3-46EB-B90F-8031CEEE2B40}"/>
          </ac:spMkLst>
        </pc:spChg>
        <pc:spChg chg="add mod">
          <ac:chgData name="Anna Nowak" userId="334533cb-cc58-4939-98c2-1101663233e3" providerId="ADAL" clId="{64559259-5664-461B-8E85-20BF0DA5E78E}" dt="2023-08-21T18:13:42.568" v="1749" actId="255"/>
          <ac:spMkLst>
            <pc:docMk/>
            <pc:sldMk cId="689433165" sldId="281"/>
            <ac:spMk id="5" creationId="{32C660BF-4D7E-4E32-83FF-09D2CA90E213}"/>
          </ac:spMkLst>
        </pc:spChg>
        <pc:picChg chg="add mod">
          <ac:chgData name="Anna Nowak" userId="334533cb-cc58-4939-98c2-1101663233e3" providerId="ADAL" clId="{64559259-5664-461B-8E85-20BF0DA5E78E}" dt="2023-08-21T18:12:52.214" v="1745" actId="1076"/>
          <ac:picMkLst>
            <pc:docMk/>
            <pc:sldMk cId="689433165" sldId="281"/>
            <ac:picMk id="4" creationId="{A242FA97-A6B5-4B2B-B983-114FFA4ED759}"/>
          </ac:picMkLst>
        </pc:picChg>
      </pc:sldChg>
      <pc:sldChg chg="modSp add">
        <pc:chgData name="Anna Nowak" userId="334533cb-cc58-4939-98c2-1101663233e3" providerId="ADAL" clId="{64559259-5664-461B-8E85-20BF0DA5E78E}" dt="2023-09-05T06:21:43.807" v="4351" actId="20577"/>
        <pc:sldMkLst>
          <pc:docMk/>
          <pc:sldMk cId="1916752207" sldId="282"/>
        </pc:sldMkLst>
        <pc:spChg chg="mod">
          <ac:chgData name="Anna Nowak" userId="334533cb-cc58-4939-98c2-1101663233e3" providerId="ADAL" clId="{64559259-5664-461B-8E85-20BF0DA5E78E}" dt="2023-09-05T06:21:43.807" v="4351" actId="20577"/>
          <ac:spMkLst>
            <pc:docMk/>
            <pc:sldMk cId="1916752207" sldId="282"/>
            <ac:spMk id="14" creationId="{00000000-0000-0000-0000-000000000000}"/>
          </ac:spMkLst>
        </pc:spChg>
      </pc:sldChg>
      <pc:sldChg chg="modSp add">
        <pc:chgData name="Anna Nowak" userId="334533cb-cc58-4939-98c2-1101663233e3" providerId="ADAL" clId="{64559259-5664-461B-8E85-20BF0DA5E78E}" dt="2023-08-21T18:02:45.963" v="1084" actId="114"/>
        <pc:sldMkLst>
          <pc:docMk/>
          <pc:sldMk cId="2731976670" sldId="283"/>
        </pc:sldMkLst>
        <pc:spChg chg="mod">
          <ac:chgData name="Anna Nowak" userId="334533cb-cc58-4939-98c2-1101663233e3" providerId="ADAL" clId="{64559259-5664-461B-8E85-20BF0DA5E78E}" dt="2023-08-21T18:02:45.963" v="1084" actId="114"/>
          <ac:spMkLst>
            <pc:docMk/>
            <pc:sldMk cId="2731976670" sldId="283"/>
            <ac:spMk id="14" creationId="{00000000-0000-0000-0000-000000000000}"/>
          </ac:spMkLst>
        </pc:spChg>
      </pc:sldChg>
      <pc:sldChg chg="addSp delSp modSp add">
        <pc:chgData name="Anna Nowak" userId="334533cb-cc58-4939-98c2-1101663233e3" providerId="ADAL" clId="{64559259-5664-461B-8E85-20BF0DA5E78E}" dt="2023-08-21T19:02:19.421" v="3201" actId="14100"/>
        <pc:sldMkLst>
          <pc:docMk/>
          <pc:sldMk cId="242128104" sldId="285"/>
        </pc:sldMkLst>
        <pc:spChg chg="mod">
          <ac:chgData name="Anna Nowak" userId="334533cb-cc58-4939-98c2-1101663233e3" providerId="ADAL" clId="{64559259-5664-461B-8E85-20BF0DA5E78E}" dt="2023-08-21T15:49:07.712" v="305" actId="20577"/>
          <ac:spMkLst>
            <pc:docMk/>
            <pc:sldMk cId="242128104" sldId="285"/>
            <ac:spMk id="2" creationId="{CD796438-1073-4EB2-8825-22161A69AD10}"/>
          </ac:spMkLst>
        </pc:spChg>
        <pc:spChg chg="del mod">
          <ac:chgData name="Anna Nowak" userId="334533cb-cc58-4939-98c2-1101663233e3" providerId="ADAL" clId="{64559259-5664-461B-8E85-20BF0DA5E78E}" dt="2023-08-21T18:37:28.031" v="2262"/>
          <ac:spMkLst>
            <pc:docMk/>
            <pc:sldMk cId="242128104" sldId="285"/>
            <ac:spMk id="3" creationId="{C5B27200-E8A2-421E-9649-E687F3CEEE10}"/>
          </ac:spMkLst>
        </pc:spChg>
        <pc:graphicFrameChg chg="add mod">
          <ac:chgData name="Anna Nowak" userId="334533cb-cc58-4939-98c2-1101663233e3" providerId="ADAL" clId="{64559259-5664-461B-8E85-20BF0DA5E78E}" dt="2023-08-21T19:01:48.045" v="3198" actId="14100"/>
          <ac:graphicFrameMkLst>
            <pc:docMk/>
            <pc:sldMk cId="242128104" sldId="285"/>
            <ac:graphicFrameMk id="4" creationId="{983D1D13-3CDD-4AEC-814C-8B84E47B8DCE}"/>
          </ac:graphicFrameMkLst>
        </pc:graphicFrameChg>
        <pc:picChg chg="add mod">
          <ac:chgData name="Anna Nowak" userId="334533cb-cc58-4939-98c2-1101663233e3" providerId="ADAL" clId="{64559259-5664-461B-8E85-20BF0DA5E78E}" dt="2023-08-21T19:02:19.421" v="3201" actId="14100"/>
          <ac:picMkLst>
            <pc:docMk/>
            <pc:sldMk cId="242128104" sldId="285"/>
            <ac:picMk id="5" creationId="{43B4F840-467E-4B26-A175-E8912ADC31CD}"/>
          </ac:picMkLst>
        </pc:picChg>
      </pc:sldChg>
      <pc:sldChg chg="modSp add ord">
        <pc:chgData name="Anna Nowak" userId="334533cb-cc58-4939-98c2-1101663233e3" providerId="ADAL" clId="{64559259-5664-461B-8E85-20BF0DA5E78E}" dt="2023-08-21T17:59:51.343" v="1066" actId="255"/>
        <pc:sldMkLst>
          <pc:docMk/>
          <pc:sldMk cId="4190140981" sldId="286"/>
        </pc:sldMkLst>
        <pc:spChg chg="mod">
          <ac:chgData name="Anna Nowak" userId="334533cb-cc58-4939-98c2-1101663233e3" providerId="ADAL" clId="{64559259-5664-461B-8E85-20BF0DA5E78E}" dt="2023-08-21T16:07:34.264" v="480" actId="20577"/>
          <ac:spMkLst>
            <pc:docMk/>
            <pc:sldMk cId="4190140981" sldId="286"/>
            <ac:spMk id="2" creationId="{BC0043BF-2B22-4F83-B332-41C833F501D5}"/>
          </ac:spMkLst>
        </pc:spChg>
        <pc:spChg chg="mod">
          <ac:chgData name="Anna Nowak" userId="334533cb-cc58-4939-98c2-1101663233e3" providerId="ADAL" clId="{64559259-5664-461B-8E85-20BF0DA5E78E}" dt="2023-08-21T17:59:51.343" v="1066" actId="255"/>
          <ac:spMkLst>
            <pc:docMk/>
            <pc:sldMk cId="4190140981" sldId="286"/>
            <ac:spMk id="3" creationId="{6F5E4643-AF52-497F-A0D3-9CE6C66EFD45}"/>
          </ac:spMkLst>
        </pc:spChg>
      </pc:sldChg>
      <pc:sldChg chg="modSp add ord">
        <pc:chgData name="Anna Nowak" userId="334533cb-cc58-4939-98c2-1101663233e3" providerId="ADAL" clId="{64559259-5664-461B-8E85-20BF0DA5E78E}" dt="2023-08-21T18:00:19.442" v="1070" actId="255"/>
        <pc:sldMkLst>
          <pc:docMk/>
          <pc:sldMk cId="1296806049" sldId="287"/>
        </pc:sldMkLst>
        <pc:spChg chg="mod">
          <ac:chgData name="Anna Nowak" userId="334533cb-cc58-4939-98c2-1101663233e3" providerId="ADAL" clId="{64559259-5664-461B-8E85-20BF0DA5E78E}" dt="2023-08-21T18:00:19.442" v="1070" actId="255"/>
          <ac:spMkLst>
            <pc:docMk/>
            <pc:sldMk cId="1296806049" sldId="287"/>
            <ac:spMk id="3" creationId="{6F5E4643-AF52-497F-A0D3-9CE6C66EFD45}"/>
          </ac:spMkLst>
        </pc:spChg>
      </pc:sldChg>
      <pc:sldChg chg="modSp add">
        <pc:chgData name="Anna Nowak" userId="334533cb-cc58-4939-98c2-1101663233e3" providerId="ADAL" clId="{64559259-5664-461B-8E85-20BF0DA5E78E}" dt="2023-08-22T05:00:18.984" v="3271" actId="207"/>
        <pc:sldMkLst>
          <pc:docMk/>
          <pc:sldMk cId="3903128538" sldId="288"/>
        </pc:sldMkLst>
        <pc:spChg chg="mod">
          <ac:chgData name="Anna Nowak" userId="334533cb-cc58-4939-98c2-1101663233e3" providerId="ADAL" clId="{64559259-5664-461B-8E85-20BF0DA5E78E}" dt="2023-08-21T18:59:58.508" v="3193" actId="20577"/>
          <ac:spMkLst>
            <pc:docMk/>
            <pc:sldMk cId="3903128538" sldId="288"/>
            <ac:spMk id="2" creationId="{021B03E5-D503-4CBB-8911-0C0BEC141B57}"/>
          </ac:spMkLst>
        </pc:spChg>
        <pc:spChg chg="mod">
          <ac:chgData name="Anna Nowak" userId="334533cb-cc58-4939-98c2-1101663233e3" providerId="ADAL" clId="{64559259-5664-461B-8E85-20BF0DA5E78E}" dt="2023-08-22T05:00:18.984" v="3271" actId="207"/>
          <ac:spMkLst>
            <pc:docMk/>
            <pc:sldMk cId="3903128538" sldId="288"/>
            <ac:spMk id="3" creationId="{BD93CAF8-69BD-4CFE-B4BA-D93F136F2032}"/>
          </ac:spMkLst>
        </pc:spChg>
      </pc:sldChg>
      <pc:sldChg chg="modSp add">
        <pc:chgData name="Anna Nowak" userId="334533cb-cc58-4939-98c2-1101663233e3" providerId="ADAL" clId="{64559259-5664-461B-8E85-20BF0DA5E78E}" dt="2023-09-05T06:23:23.262" v="4355" actId="20577"/>
        <pc:sldMkLst>
          <pc:docMk/>
          <pc:sldMk cId="1807271654" sldId="289"/>
        </pc:sldMkLst>
        <pc:spChg chg="mod">
          <ac:chgData name="Anna Nowak" userId="334533cb-cc58-4939-98c2-1101663233e3" providerId="ADAL" clId="{64559259-5664-461B-8E85-20BF0DA5E78E}" dt="2023-08-21T18:41:37.552" v="2274" actId="20577"/>
          <ac:spMkLst>
            <pc:docMk/>
            <pc:sldMk cId="1807271654" sldId="289"/>
            <ac:spMk id="2" creationId="{7D5C3CF9-A588-4C4F-A8B6-67212CCE593A}"/>
          </ac:spMkLst>
        </pc:spChg>
        <pc:spChg chg="mod">
          <ac:chgData name="Anna Nowak" userId="334533cb-cc58-4939-98c2-1101663233e3" providerId="ADAL" clId="{64559259-5664-461B-8E85-20BF0DA5E78E}" dt="2023-09-05T06:23:23.262" v="4355" actId="20577"/>
          <ac:spMkLst>
            <pc:docMk/>
            <pc:sldMk cId="1807271654" sldId="289"/>
            <ac:spMk id="3" creationId="{35EE00A4-825B-4796-8C66-25BF7ECED6C1}"/>
          </ac:spMkLst>
        </pc:spChg>
      </pc:sldChg>
      <pc:sldChg chg="modSp add">
        <pc:chgData name="Anna Nowak" userId="334533cb-cc58-4939-98c2-1101663233e3" providerId="ADAL" clId="{64559259-5664-461B-8E85-20BF0DA5E78E}" dt="2023-09-05T06:23:46.925" v="4356" actId="20577"/>
        <pc:sldMkLst>
          <pc:docMk/>
          <pc:sldMk cId="633331681" sldId="290"/>
        </pc:sldMkLst>
        <pc:spChg chg="mod">
          <ac:chgData name="Anna Nowak" userId="334533cb-cc58-4939-98c2-1101663233e3" providerId="ADAL" clId="{64559259-5664-461B-8E85-20BF0DA5E78E}" dt="2023-08-21T18:41:56.415" v="2279" actId="27636"/>
          <ac:spMkLst>
            <pc:docMk/>
            <pc:sldMk cId="633331681" sldId="290"/>
            <ac:spMk id="2" creationId="{E78022CD-D9E7-41B1-9312-8BB5534FCEB1}"/>
          </ac:spMkLst>
        </pc:spChg>
        <pc:spChg chg="mod">
          <ac:chgData name="Anna Nowak" userId="334533cb-cc58-4939-98c2-1101663233e3" providerId="ADAL" clId="{64559259-5664-461B-8E85-20BF0DA5E78E}" dt="2023-09-05T06:23:46.925" v="4356" actId="20577"/>
          <ac:spMkLst>
            <pc:docMk/>
            <pc:sldMk cId="633331681" sldId="290"/>
            <ac:spMk id="3" creationId="{05698252-4C9E-41A0-9BF8-9F0222AABF04}"/>
          </ac:spMkLst>
        </pc:spChg>
      </pc:sldChg>
      <pc:sldChg chg="modSp add">
        <pc:chgData name="Anna Nowak" userId="334533cb-cc58-4939-98c2-1101663233e3" providerId="ADAL" clId="{64559259-5664-461B-8E85-20BF0DA5E78E}" dt="2023-08-22T05:27:15.694" v="4216" actId="255"/>
        <pc:sldMkLst>
          <pc:docMk/>
          <pc:sldMk cId="2499703295" sldId="291"/>
        </pc:sldMkLst>
        <pc:spChg chg="mod">
          <ac:chgData name="Anna Nowak" userId="334533cb-cc58-4939-98c2-1101663233e3" providerId="ADAL" clId="{64559259-5664-461B-8E85-20BF0DA5E78E}" dt="2023-08-22T05:27:15.694" v="4216" actId="255"/>
          <ac:spMkLst>
            <pc:docMk/>
            <pc:sldMk cId="2499703295" sldId="291"/>
            <ac:spMk id="2" creationId="{FD435EAE-4045-4B6B-BE07-E0BDC5D58BE2}"/>
          </ac:spMkLst>
        </pc:spChg>
        <pc:spChg chg="mod">
          <ac:chgData name="Anna Nowak" userId="334533cb-cc58-4939-98c2-1101663233e3" providerId="ADAL" clId="{64559259-5664-461B-8E85-20BF0DA5E78E}" dt="2023-08-22T05:01:34.042" v="3279" actId="207"/>
          <ac:spMkLst>
            <pc:docMk/>
            <pc:sldMk cId="2499703295" sldId="291"/>
            <ac:spMk id="3" creationId="{B7D5668F-CC8F-4A7B-ACE7-380C24D1C0FA}"/>
          </ac:spMkLst>
        </pc:spChg>
      </pc:sldChg>
      <pc:sldChg chg="modSp add">
        <pc:chgData name="Anna Nowak" userId="334533cb-cc58-4939-98c2-1101663233e3" providerId="ADAL" clId="{64559259-5664-461B-8E85-20BF0DA5E78E}" dt="2023-08-22T05:27:23.448" v="4217" actId="255"/>
        <pc:sldMkLst>
          <pc:docMk/>
          <pc:sldMk cId="2691057003" sldId="292"/>
        </pc:sldMkLst>
        <pc:spChg chg="mod">
          <ac:chgData name="Anna Nowak" userId="334533cb-cc58-4939-98c2-1101663233e3" providerId="ADAL" clId="{64559259-5664-461B-8E85-20BF0DA5E78E}" dt="2023-08-22T05:27:23.448" v="4217" actId="255"/>
          <ac:spMkLst>
            <pc:docMk/>
            <pc:sldMk cId="2691057003" sldId="292"/>
            <ac:spMk id="2" creationId="{F77FE61B-FE2D-4B09-9917-B503A7695A57}"/>
          </ac:spMkLst>
        </pc:spChg>
        <pc:spChg chg="mod">
          <ac:chgData name="Anna Nowak" userId="334533cb-cc58-4939-98c2-1101663233e3" providerId="ADAL" clId="{64559259-5664-461B-8E85-20BF0DA5E78E}" dt="2023-08-22T05:02:20.498" v="3282" actId="207"/>
          <ac:spMkLst>
            <pc:docMk/>
            <pc:sldMk cId="2691057003" sldId="292"/>
            <ac:spMk id="3" creationId="{6F90988F-B00F-4B22-890A-8F8F444A7EFF}"/>
          </ac:spMkLst>
        </pc:spChg>
      </pc:sldChg>
      <pc:sldChg chg="modSp add">
        <pc:chgData name="Anna Nowak" userId="334533cb-cc58-4939-98c2-1101663233e3" providerId="ADAL" clId="{64559259-5664-461B-8E85-20BF0DA5E78E}" dt="2023-09-05T06:26:00.376" v="4360" actId="20577"/>
        <pc:sldMkLst>
          <pc:docMk/>
          <pc:sldMk cId="1162100450" sldId="293"/>
        </pc:sldMkLst>
        <pc:spChg chg="mod">
          <ac:chgData name="Anna Nowak" userId="334533cb-cc58-4939-98c2-1101663233e3" providerId="ADAL" clId="{64559259-5664-461B-8E85-20BF0DA5E78E}" dt="2023-08-21T18:23:13.847" v="1851" actId="20577"/>
          <ac:spMkLst>
            <pc:docMk/>
            <pc:sldMk cId="1162100450" sldId="293"/>
            <ac:spMk id="2" creationId="{94D69DFC-8591-4C3E-80D1-967905984BF3}"/>
          </ac:spMkLst>
        </pc:spChg>
        <pc:spChg chg="mod">
          <ac:chgData name="Anna Nowak" userId="334533cb-cc58-4939-98c2-1101663233e3" providerId="ADAL" clId="{64559259-5664-461B-8E85-20BF0DA5E78E}" dt="2023-09-05T06:26:00.376" v="4360" actId="20577"/>
          <ac:spMkLst>
            <pc:docMk/>
            <pc:sldMk cId="1162100450" sldId="293"/>
            <ac:spMk id="3" creationId="{5F35240A-3C24-46FC-9484-EE77FB67C424}"/>
          </ac:spMkLst>
        </pc:spChg>
      </pc:sldChg>
      <pc:sldChg chg="modSp add">
        <pc:chgData name="Anna Nowak" userId="334533cb-cc58-4939-98c2-1101663233e3" providerId="ADAL" clId="{64559259-5664-461B-8E85-20BF0DA5E78E}" dt="2023-09-05T06:25:13.083" v="4359" actId="20577"/>
        <pc:sldMkLst>
          <pc:docMk/>
          <pc:sldMk cId="840426177" sldId="294"/>
        </pc:sldMkLst>
        <pc:spChg chg="mod">
          <ac:chgData name="Anna Nowak" userId="334533cb-cc58-4939-98c2-1101663233e3" providerId="ADAL" clId="{64559259-5664-461B-8E85-20BF0DA5E78E}" dt="2023-08-21T18:45:35.836" v="2544" actId="27636"/>
          <ac:spMkLst>
            <pc:docMk/>
            <pc:sldMk cId="840426177" sldId="294"/>
            <ac:spMk id="2" creationId="{4AE26CE4-60D1-4740-B47B-36C50808ED03}"/>
          </ac:spMkLst>
        </pc:spChg>
        <pc:spChg chg="mod">
          <ac:chgData name="Anna Nowak" userId="334533cb-cc58-4939-98c2-1101663233e3" providerId="ADAL" clId="{64559259-5664-461B-8E85-20BF0DA5E78E}" dt="2023-09-05T06:25:13.083" v="4359" actId="20577"/>
          <ac:spMkLst>
            <pc:docMk/>
            <pc:sldMk cId="840426177" sldId="294"/>
            <ac:spMk id="3" creationId="{AB5FB522-6E80-43A2-ADAD-A0E7ED281CAC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279DFF8-3EC1-4A3E-9112-D0F3ABC9D071}" type="datetime1">
              <a:rPr lang="pl-PL" smtClean="0"/>
              <a:t>06.09.2023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FF3FB46-0826-49C2-92A5-E5597A8AF87B}" type="datetime1">
              <a:rPr lang="pl-PL" noProof="0" smtClean="0"/>
              <a:t>06.09.2023</a:t>
            </a:fld>
            <a:endParaRPr lang="pl-PL" noProof="0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4169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9802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9802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50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rtlCol="0">
            <a:normAutofit/>
          </a:bodyPr>
          <a:lstStyle>
            <a:lvl1pPr>
              <a:defRPr sz="54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2F3F4-5A82-4617-94E1-581C174ACE1F}" type="datetime1">
              <a:rPr lang="pl-PL" noProof="0" smtClean="0"/>
              <a:t>06.09.2023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EDB0CC-1612-4B8B-9D30-92FB0C406532}" type="datetime1">
              <a:rPr lang="pl-PL" noProof="0" smtClean="0"/>
              <a:t>06.09.2023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4BA53E-44F2-4C0D-9D55-2F77BA63C648}" type="datetime1">
              <a:rPr lang="pl-PL" noProof="0" smtClean="0"/>
              <a:t>06.09.2023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CE9C14-EE27-4091-8824-A64ED63F81B5}" type="datetime1">
              <a:rPr lang="pl-PL" noProof="0" smtClean="0"/>
              <a:t>06.09.2023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CAFA62-CA9B-40B3-824F-5F0774DBF7B0}" type="datetime1">
              <a:rPr lang="pl-PL" noProof="0" smtClean="0"/>
              <a:t>06.09.2023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EA7D6C-6226-4688-A662-75898DAA6A5F}" type="datetime1">
              <a:rPr lang="pl-PL" noProof="0" smtClean="0"/>
              <a:t>06.09.2023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CF5907-A211-4DCE-8F43-37FE9C0780FE}" type="datetime1">
              <a:rPr lang="pl-PL" noProof="0" smtClean="0"/>
              <a:t>06.09.2023</a:t>
            </a:fld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2C3D6A-D803-4C05-9D4B-940FABAC68BF}" type="datetime1">
              <a:rPr lang="pl-PL" noProof="0" smtClean="0"/>
              <a:t>06.09.2023</a:t>
            </a:fld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CDD4F0-BAD3-4679-A4DB-0413371A4437}" type="datetime1">
              <a:rPr lang="pl-PL" noProof="0" smtClean="0"/>
              <a:t>06.09.2023</a:t>
            </a:fld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716934-85CE-4850-8C29-EA820B0F7DAB}" type="datetime1">
              <a:rPr lang="pl-PL" noProof="0" smtClean="0"/>
              <a:t>06.09.2023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40A9059F-F5E7-4851-9450-9A7DDFF9617A}" type="datetime1">
              <a:rPr lang="pl-PL" noProof="0" smtClean="0"/>
              <a:t>06.09.2023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AEAE4A8-A6E5-453E-B946-FB774B73F48C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uropa.eu/europass/pl/narzedzia-europass/test-your-digital-skill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onferencjaDydaktyczna/?locale=pl_PL" TargetMode="External"/><Relationship Id="rId2" Type="http://schemas.openxmlformats.org/officeDocument/2006/relationships/hyperlink" Target="https://www.facebook.com/groups/tikwedukacj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avoica.pl/courses/course-v1:UniwersytetSlaski+ME_01+2022_4/abou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17948" y="2210504"/>
            <a:ext cx="5029200" cy="1485569"/>
          </a:xfrm>
        </p:spPr>
        <p:txBody>
          <a:bodyPr rtlCol="0">
            <a:normAutofit/>
          </a:bodyPr>
          <a:lstStyle/>
          <a:p>
            <a:pPr rtl="0"/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Kompetencje cyfrowe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89956" y="4221088"/>
            <a:ext cx="5029201" cy="964952"/>
          </a:xfrm>
        </p:spPr>
        <p:txBody>
          <a:bodyPr rtlCol="0"/>
          <a:lstStyle/>
          <a:p>
            <a:pPr rtl="0"/>
            <a:r>
              <a:rPr lang="pl-PL" dirty="0" err="1"/>
              <a:t>Webinar</a:t>
            </a:r>
            <a:r>
              <a:rPr lang="pl-PL" dirty="0"/>
              <a:t> 1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37086C1-8C81-481A-BF16-FC205C718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696" y="260648"/>
            <a:ext cx="1571332" cy="864096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0D0766D8-8E66-47DA-9DE7-08C1A833E309}"/>
              </a:ext>
            </a:extLst>
          </p:cNvPr>
          <p:cNvSpPr/>
          <p:nvPr/>
        </p:nvSpPr>
        <p:spPr>
          <a:xfrm>
            <a:off x="464654" y="6487824"/>
            <a:ext cx="10873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800" dirty="0">
                <a:latin typeface="Arial" panose="020B0604020202020204" pitchFamily="34" charset="0"/>
                <a:ea typeface="Times New Roman" panose="02020603050405020304" pitchFamily="18" charset="0"/>
              </a:rPr>
              <a:t>Projekt </a:t>
            </a:r>
            <a:r>
              <a:rPr lang="pl-PL" sz="800" b="1" dirty="0">
                <a:latin typeface="Arial" panose="020B0604020202020204" pitchFamily="34" charset="0"/>
                <a:ea typeface="Times New Roman" panose="02020603050405020304" pitchFamily="18" charset="0"/>
              </a:rPr>
              <a:t>„</a:t>
            </a:r>
            <a:r>
              <a:rPr lang="pl-PL" sz="800" dirty="0">
                <a:latin typeface="Arial" panose="020B0604020202020204" pitchFamily="34" charset="0"/>
                <a:ea typeface="Times New Roman" panose="02020603050405020304" pitchFamily="18" charset="0"/>
              </a:rPr>
              <a:t>Programowanie doskonałości – PK XXI 2.0. Program rozwoju Politechniki Krakowskiej na lata 2018-22”</a:t>
            </a:r>
            <a:r>
              <a:rPr lang="pl-PL" sz="8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l-PL" sz="800" dirty="0">
                <a:latin typeface="Arial" panose="020B0604020202020204" pitchFamily="34" charset="0"/>
                <a:ea typeface="Times New Roman" panose="02020603050405020304" pitchFamily="18" charset="0"/>
              </a:rPr>
              <a:t>dofinansowany z Europejskiego Funduszu Społecznego </a:t>
            </a:r>
            <a:endParaRPr lang="pl-PL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pl-PL" sz="800" dirty="0">
                <a:latin typeface="Arial" panose="020B0604020202020204" pitchFamily="34" charset="0"/>
                <a:ea typeface="Times New Roman" panose="02020603050405020304" pitchFamily="18" charset="0"/>
              </a:rPr>
              <a:t>Umowa nr POWR.03.05.00-00-z224/17</a:t>
            </a:r>
            <a:endParaRPr lang="pl-PL" sz="8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25822AF-738B-4FB0-B01C-CC6163CD1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099" y="5815698"/>
            <a:ext cx="5230316" cy="67212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92B23FB-6148-4DAF-B5D8-F268114DF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72" y="188640"/>
            <a:ext cx="3190811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1B03E5-D503-4CBB-8911-0C0BEC141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Korzystanie z informacji i danych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93CAF8-69BD-4CFE-B4BA-D93F136F2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pl-PL" sz="2800" dirty="0"/>
              <a:t>Zestaw umiejętności potrzebnych do 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wyszukiwania różnych rodzajów zasobów </a:t>
            </a:r>
            <a:r>
              <a:rPr lang="pl-PL" sz="2800" dirty="0"/>
              <a:t>cyfrowych (plików, stron internetowych itp.), uzyskiwania do nich dostępu </a:t>
            </a:r>
            <a:br>
              <a:rPr lang="pl-PL" sz="2800" dirty="0"/>
            </a:br>
            <a:r>
              <a:rPr lang="pl-PL" sz="2800" dirty="0"/>
              <a:t>i poruszania się między nimi. </a:t>
            </a:r>
          </a:p>
          <a:p>
            <a:pPr marL="45720" indent="0">
              <a:buNone/>
            </a:pPr>
            <a:r>
              <a:rPr lang="pl-PL" sz="2800" dirty="0"/>
              <a:t>Obejmuje to również umiejętność 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porównywania różnych źródeł informacji</a:t>
            </a:r>
            <a:r>
              <a:rPr lang="pl-PL" sz="2800" dirty="0"/>
              <a:t> i rozumienia, które z nich są wiarygodne. </a:t>
            </a:r>
          </a:p>
          <a:p>
            <a:pPr marL="45720" indent="0">
              <a:buNone/>
            </a:pPr>
            <a:r>
              <a:rPr lang="pl-PL" sz="2800" dirty="0"/>
              <a:t>Częścią tego obszaru kompetencji jest również umiejętność 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przechowywania</a:t>
            </a:r>
            <a:r>
              <a:rPr lang="pl-PL" sz="2800" dirty="0"/>
              <a:t> folderów i różnych typów plików, zarządzania nimi i ich organizowania.</a:t>
            </a:r>
          </a:p>
        </p:txBody>
      </p:sp>
    </p:spTree>
    <p:extLst>
      <p:ext uri="{BB962C8B-B14F-4D97-AF65-F5344CB8AC3E}">
        <p14:creationId xmlns:p14="http://schemas.microsoft.com/office/powerpoint/2010/main" val="390312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5C3CF9-A588-4C4F-A8B6-67212CCE5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Komunikacja i współpraca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EE00A4-825B-4796-8C66-25BF7ECED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2800" dirty="0"/>
              <a:t>Zestaw umiejętności niezbędnych do korzystania </a:t>
            </a:r>
            <a:br>
              <a:rPr lang="pl-PL" sz="2800" dirty="0"/>
            </a:br>
            <a:r>
              <a:rPr lang="pl-PL" sz="2800" dirty="0"/>
              <a:t>z technologii cyfrowych w celu 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interakcji, komunikacji </a:t>
            </a:r>
            <a:br>
              <a:rPr lang="pl-PL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i współpracy z innymi ludźmi. </a:t>
            </a:r>
          </a:p>
          <a:p>
            <a:pPr marL="45720" indent="0">
              <a:buNone/>
            </a:pPr>
            <a:r>
              <a:rPr lang="pl-PL" sz="2800" dirty="0"/>
              <a:t>Obejmuje to również możliwość uczestniczenia w życiu społecznym poprzez 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korzystanie z</a:t>
            </a:r>
            <a:r>
              <a:rPr lang="pl-PL" sz="2800" dirty="0"/>
              <a:t> publicznych </a:t>
            </a:r>
            <a:br>
              <a:rPr lang="pl-PL" sz="2800" dirty="0"/>
            </a:br>
            <a:r>
              <a:rPr lang="pl-PL" sz="2800" dirty="0"/>
              <a:t>i prywatnych 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usług cyfrowych</a:t>
            </a:r>
            <a:r>
              <a:rPr lang="pl-PL" sz="2800" dirty="0"/>
              <a:t>. </a:t>
            </a:r>
          </a:p>
          <a:p>
            <a:pPr marL="45720" indent="0">
              <a:buNone/>
            </a:pPr>
            <a:r>
              <a:rPr lang="pl-PL" sz="2800" dirty="0"/>
              <a:t>Częścią tego obszaru kompetencji jest również umiejętność 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zarządzania własną tożsamością </a:t>
            </a:r>
            <a:br>
              <a:rPr lang="pl-PL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800" dirty="0"/>
              <a:t>i reputacją w sieci.</a:t>
            </a:r>
          </a:p>
        </p:txBody>
      </p:sp>
    </p:spTree>
    <p:extLst>
      <p:ext uri="{BB962C8B-B14F-4D97-AF65-F5344CB8AC3E}">
        <p14:creationId xmlns:p14="http://schemas.microsoft.com/office/powerpoint/2010/main" val="180727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8022CD-D9E7-41B1-9312-8BB5534FC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Tworzenie treści cyfrowych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698252-4C9E-41A0-9BF8-9F0222AAB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2800" dirty="0"/>
              <a:t>Zestaw umiejętności potrzebnych do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 tworzenia i edycji różnego rodzaju treści cyfrowych</a:t>
            </a:r>
            <a:r>
              <a:rPr lang="pl-PL" sz="2800" dirty="0"/>
              <a:t>, w tym plików tekstowych i multimedialnych. </a:t>
            </a:r>
          </a:p>
          <a:p>
            <a:pPr marL="45720" indent="0">
              <a:buNone/>
            </a:pPr>
            <a:r>
              <a:rPr lang="pl-PL" sz="2800" dirty="0"/>
              <a:t>Obejmuje to umiejętności niezbędne do poprawy </a:t>
            </a:r>
            <a:br>
              <a:rPr lang="pl-PL" sz="2800" dirty="0"/>
            </a:br>
            <a:r>
              <a:rPr lang="pl-PL" sz="2800" dirty="0"/>
              <a:t>i 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łączenia różnych rodzajów informacji </a:t>
            </a:r>
            <a:r>
              <a:rPr lang="pl-PL" sz="2800" dirty="0"/>
              <a:t>i treści. </a:t>
            </a:r>
          </a:p>
          <a:p>
            <a:pPr marL="45720" indent="0">
              <a:buNone/>
            </a:pPr>
            <a:r>
              <a:rPr lang="pl-PL" sz="2800" dirty="0"/>
              <a:t>Częścią tego obszaru kompetencji są również wiedza na temat funkcjonowania 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praw autorskich i licencji </a:t>
            </a:r>
            <a:r>
              <a:rPr lang="pl-PL" sz="2800" dirty="0"/>
              <a:t>oraz umiejętność opracowywania instrukcji dla systemu komputerowego.</a:t>
            </a:r>
          </a:p>
        </p:txBody>
      </p:sp>
    </p:spTree>
    <p:extLst>
      <p:ext uri="{BB962C8B-B14F-4D97-AF65-F5344CB8AC3E}">
        <p14:creationId xmlns:p14="http://schemas.microsoft.com/office/powerpoint/2010/main" val="63333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435EAE-4045-4B6B-BE07-E0BDC5D58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Bezpieczeństwo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D5668F-CC8F-4A7B-ACE7-380C24D1C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pl-PL" sz="2800" dirty="0"/>
              <a:t>Zestaw umiejętności potrzebnych do 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ochrony urządzeń, treści, danych osobowych i prywatności</a:t>
            </a:r>
            <a:r>
              <a:rPr lang="pl-PL" sz="2800" dirty="0"/>
              <a:t>, przy jednoczesnym zrozumieniu ryzyka i zagrożeń związanych ze środowiskiem cyfrowym. </a:t>
            </a:r>
          </a:p>
          <a:p>
            <a:pPr marL="45720" indent="0">
              <a:buNone/>
            </a:pPr>
            <a:r>
              <a:rPr lang="pl-PL" sz="2800" dirty="0"/>
              <a:t>Obejmuje to również umiejętności niezbędne do ochrony zdrowia fizycznego i psychicznego oraz świadomość istnienia technologii cyfrowych na rzecz dobrostanu społecznego i włączenia społecznego. </a:t>
            </a:r>
          </a:p>
          <a:p>
            <a:pPr marL="45720" indent="0">
              <a:buNone/>
            </a:pPr>
            <a:r>
              <a:rPr lang="pl-PL" sz="2800" dirty="0"/>
              <a:t>Częścią tego obszaru kompetencji jest również świadomość wpływu korzystania z technologii cyfrowych na środowisko.</a:t>
            </a:r>
          </a:p>
        </p:txBody>
      </p:sp>
    </p:spTree>
    <p:extLst>
      <p:ext uri="{BB962C8B-B14F-4D97-AF65-F5344CB8AC3E}">
        <p14:creationId xmlns:p14="http://schemas.microsoft.com/office/powerpoint/2010/main" val="249970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7FE61B-FE2D-4B09-9917-B503A7695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Rozwiązywanie problemów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90988F-B00F-4B22-890A-8F8F444A7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pl-PL" sz="2800" dirty="0"/>
              <a:t>Zestaw umiejętności potrzebnych do identyfikacji potrzeb i problemów technicznych oraz 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wyboru odpowiednich rozwiązań technologicznyc</a:t>
            </a:r>
            <a:r>
              <a:rPr lang="pl-PL" sz="2800" dirty="0"/>
              <a:t>h mających im zaradzić. </a:t>
            </a:r>
          </a:p>
          <a:p>
            <a:pPr marL="45720" indent="0">
              <a:buNone/>
            </a:pPr>
            <a:r>
              <a:rPr lang="pl-PL" sz="2800" dirty="0"/>
              <a:t>Obejmuje to również niezbędne umiejętności umożliwiające 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wykorzystanie narzędzi cyfrowych do wprowadzania innowacji</a:t>
            </a:r>
            <a:r>
              <a:rPr lang="pl-PL" sz="2800" dirty="0"/>
              <a:t> w procesach i produktach. </a:t>
            </a:r>
          </a:p>
          <a:p>
            <a:pPr marL="45720" indent="0">
              <a:buNone/>
            </a:pPr>
            <a:r>
              <a:rPr lang="pl-PL" sz="2800" dirty="0"/>
              <a:t>Częścią tego obszaru kompetencji jest również umiejętność rozpoznania, które 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kompetencje cyfrowe należy doskonalić</a:t>
            </a:r>
            <a:r>
              <a:rPr lang="pl-PL" sz="2800" dirty="0"/>
              <a:t>, oraz bycie na bieżąco z postępem cyfrowym.</a:t>
            </a:r>
          </a:p>
        </p:txBody>
      </p:sp>
    </p:spTree>
    <p:extLst>
      <p:ext uri="{BB962C8B-B14F-4D97-AF65-F5344CB8AC3E}">
        <p14:creationId xmlns:p14="http://schemas.microsoft.com/office/powerpoint/2010/main" val="269105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CCCF8B-CD93-43A3-808C-A9A44E395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Sprawdź poziom kompetencji cyfrowych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BF66E6-5906-4DB0-B328-138FF9595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l-PL" dirty="0">
              <a:hlinkClick r:id="rId2"/>
            </a:endParaRPr>
          </a:p>
          <a:p>
            <a:r>
              <a:rPr lang="pl-PL" dirty="0">
                <a:hlinkClick r:id="rId2"/>
              </a:rPr>
              <a:t>https://europa.eu/europass/pl/narzedzia-europass/test-your-digital-skills</a:t>
            </a:r>
            <a:endParaRPr lang="pl-PL" dirty="0"/>
          </a:p>
          <a:p>
            <a:pPr marL="45720" indent="0">
              <a:buNone/>
            </a:pPr>
            <a:endParaRPr lang="pl-PL" b="1" dirty="0"/>
          </a:p>
          <a:p>
            <a:pPr marL="45720" indent="0">
              <a:buNone/>
            </a:pPr>
            <a:r>
              <a:rPr lang="pl-PL" sz="2400" dirty="0"/>
              <a:t>Jest to test samooceny kompetencji cyfrowych</a:t>
            </a:r>
          </a:p>
          <a:p>
            <a:pPr marL="45720" indent="0">
              <a:buNone/>
            </a:pPr>
            <a:r>
              <a:rPr lang="pl-PL" sz="2400" dirty="0"/>
              <a:t>Testuje wszystkie 5 obszarów i dostarcza informację zwrotną dot. poziomu kompetencji oraz posiadania konkretnych umiejętności z danego obszaru.</a:t>
            </a:r>
          </a:p>
          <a:p>
            <a:pPr marL="45720" indent="0">
              <a:buNone/>
            </a:pPr>
            <a:endParaRPr lang="pl-PL" sz="2400" dirty="0"/>
          </a:p>
          <a:p>
            <a:pPr marL="45720" indent="0">
              <a:buNone/>
            </a:pPr>
            <a:r>
              <a:rPr lang="pl-PL" sz="2400" dirty="0"/>
              <a:t>Wskazuje też ścieżkę rozwoju – kieruje do materiałów i kursów, które pozwolą uzupełnić brakujące umiejętności.</a:t>
            </a:r>
          </a:p>
          <a:p>
            <a:pPr marL="4572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323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796438-1073-4EB2-8825-22161A69A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wygląda raport?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983D1D13-3CDD-4AEC-814C-8B84E47B8DCE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303998"/>
              </p:ext>
            </p:extLst>
          </p:nvPr>
        </p:nvGraphicFramePr>
        <p:xfrm>
          <a:off x="6744914" y="188641"/>
          <a:ext cx="3817243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4533723" imgH="6415694" progId="Acrobat.Document.DC">
                  <p:embed/>
                </p:oleObj>
              </mc:Choice>
              <mc:Fallback>
                <p:oleObj name="Acrobat Document" r:id="rId3" imgW="4533723" imgH="6415694" progId="Acrobat.Document.DC">
                  <p:embed/>
                  <p:pic>
                    <p:nvPicPr>
                      <p:cNvPr id="4" name="Symbol zastępczy zawartości 3">
                        <a:extLst>
                          <a:ext uri="{FF2B5EF4-FFF2-40B4-BE49-F238E27FC236}">
                            <a16:creationId xmlns:a16="http://schemas.microsoft.com/office/drawing/2014/main" id="{983D1D13-3CDD-4AEC-814C-8B84E47B8D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44914" y="188641"/>
                        <a:ext cx="3817243" cy="54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43B4F840-467E-4B26-A175-E8912ADC31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700808"/>
            <a:ext cx="6788887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E26CE4-60D1-4740-B47B-36C50808E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Czym są kompetencje cyfrowe w dydaktyce?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5FB522-6E80-43A2-ADAD-A0E7ED281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To umiejętność prowadzenia zajęć/wykładów z wykorzystaniem nowoczesnych technologii i cyfrowych materiałów edukacyjnych. </a:t>
            </a:r>
          </a:p>
          <a:p>
            <a:r>
              <a:rPr lang="pl-PL" dirty="0"/>
              <a:t>To umiejętność pracy w wirtualnym środowisku edukacyjnym,  wykorzystując różnego typu platformy i aplikacje edukacyjne. </a:t>
            </a:r>
          </a:p>
          <a:p>
            <a:r>
              <a:rPr lang="pl-PL" dirty="0"/>
              <a:t>To kompetencja samodzielnego poszukiwanie, projektowania, dostosowywania, tworzenia treści oraz ewaluacji efektów kształcenia </a:t>
            </a:r>
            <a:br>
              <a:rPr lang="pl-PL" dirty="0"/>
            </a:br>
            <a:r>
              <a:rPr lang="pl-PL" dirty="0"/>
              <a:t>z wykorzystaniem technologii cyfrowych.</a:t>
            </a:r>
          </a:p>
          <a:p>
            <a:r>
              <a:rPr lang="pl-PL" dirty="0"/>
              <a:t>A także umiejętność weryfikacji wiarygodności danych oraz identyfikacji wykorzystania SI.</a:t>
            </a:r>
          </a:p>
          <a:p>
            <a:r>
              <a:rPr lang="pl-PL" dirty="0"/>
              <a:t>Oraz umiejętność komunikowania się ze studentami za pomocą cyfrowych narzędzi.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042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268869-1B3A-4899-8B37-C11253951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533400"/>
            <a:ext cx="9061648" cy="1066800"/>
          </a:xfrm>
        </p:spPr>
        <p:txBody>
          <a:bodyPr/>
          <a:lstStyle/>
          <a:p>
            <a:r>
              <a:rPr lang="pl-PL" dirty="0"/>
              <a:t>Jak rozwijać kompetencje cyfrowe u siebie?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BF96A7-D07E-498C-90CE-B6B371BBD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pl-PL" dirty="0"/>
              <a:t>Krok 1: Świadomość braków</a:t>
            </a:r>
          </a:p>
          <a:p>
            <a:pPr marL="45720" indent="0">
              <a:buNone/>
            </a:pPr>
            <a:r>
              <a:rPr lang="pl-PL" dirty="0"/>
              <a:t>Kroki kolejne: </a:t>
            </a:r>
          </a:p>
          <a:p>
            <a:r>
              <a:rPr lang="pl-PL" dirty="0"/>
              <a:t>Samokształcenie z wykorzystaniem zasobów Internetu (</a:t>
            </a:r>
            <a:r>
              <a:rPr lang="pl-PL" dirty="0" err="1"/>
              <a:t>webinary</a:t>
            </a:r>
            <a:r>
              <a:rPr lang="pl-PL" dirty="0"/>
              <a:t>, </a:t>
            </a:r>
            <a:r>
              <a:rPr lang="pl-PL" dirty="0" err="1"/>
              <a:t>MOOCs</a:t>
            </a:r>
            <a:r>
              <a:rPr lang="pl-PL" dirty="0"/>
              <a:t>, platformy edukacyjne itp.)  </a:t>
            </a:r>
          </a:p>
          <a:p>
            <a:r>
              <a:rPr lang="pl-PL" dirty="0"/>
              <a:t>Uczestnictwo w kursach, szkoleniach organizowanych na uczelni</a:t>
            </a:r>
          </a:p>
          <a:p>
            <a:r>
              <a:rPr lang="pl-PL" dirty="0"/>
              <a:t>Korzystanie z wiedzy studentów i współpracowników</a:t>
            </a:r>
          </a:p>
          <a:p>
            <a:endParaRPr lang="pl-PL" dirty="0"/>
          </a:p>
          <a:p>
            <a:pPr marL="45720" indent="0">
              <a:buNone/>
            </a:pPr>
            <a:r>
              <a:rPr lang="pl-PL" dirty="0"/>
              <a:t>W obszarze kompetencji cyfrowych dokształcanie to proces niekończący się  - to LLL</a:t>
            </a:r>
            <a:r>
              <a:rPr lang="pl-PL" dirty="0">
                <a:sym typeface="Wingdings" panose="05000000000000000000" pitchFamily="2" charset="2"/>
              </a:rPr>
              <a:t>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807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D69DFC-8591-4C3E-80D1-967905984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Polecajki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35240A-3C24-46FC-9484-EE77FB67C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Strony na </a:t>
            </a:r>
            <a:r>
              <a:rPr lang="pl-PL" dirty="0" err="1"/>
              <a:t>facebooku</a:t>
            </a:r>
            <a:r>
              <a:rPr lang="pl-PL" dirty="0"/>
              <a:t> np. </a:t>
            </a:r>
            <a:r>
              <a:rPr lang="pl-PL" b="1" u="sng" dirty="0">
                <a:hlinkClick r:id="rId2"/>
              </a:rPr>
              <a:t>Jak wykorzystać TIK w edukacji?</a:t>
            </a:r>
            <a:endParaRPr lang="pl-PL" dirty="0"/>
          </a:p>
          <a:p>
            <a:r>
              <a:rPr lang="pl-PL" dirty="0"/>
              <a:t>Konferencje np.</a:t>
            </a:r>
          </a:p>
          <a:p>
            <a:pPr marL="45720" indent="0">
              <a:buNone/>
            </a:pPr>
            <a:r>
              <a:rPr lang="pl-PL" dirty="0"/>
              <a:t>IDEATORIUM </a:t>
            </a:r>
            <a:r>
              <a:rPr lang="pl-PL" dirty="0">
                <a:hlinkClick r:id="rId3"/>
              </a:rPr>
              <a:t>https://www.facebook.com/KonferencjaDydaktyczna/?locale=pl_PL</a:t>
            </a:r>
            <a:endParaRPr lang="pl-PL" dirty="0"/>
          </a:p>
          <a:p>
            <a:pPr marL="45720" indent="0">
              <a:buNone/>
            </a:pPr>
            <a:r>
              <a:rPr lang="pl-PL" dirty="0"/>
              <a:t>MOODLEMOT </a:t>
            </a:r>
          </a:p>
          <a:p>
            <a:pPr marL="45720" indent="0">
              <a:buNone/>
            </a:pPr>
            <a:r>
              <a:rPr lang="pl-PL" dirty="0"/>
              <a:t>https://www.facebook.com/PolskiMoodleMoot?locale=pl_PL</a:t>
            </a:r>
          </a:p>
          <a:p>
            <a:r>
              <a:rPr lang="pl-PL" dirty="0" err="1"/>
              <a:t>MOOC’s</a:t>
            </a:r>
            <a:r>
              <a:rPr lang="pl-PL" dirty="0"/>
              <a:t>  PLATFORMA NAVOICA kurs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Współczesne narzędzia ICT </a:t>
            </a:r>
            <a:br>
              <a:rPr lang="pl-PL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i innowacyjne metody kreatywnej edukacji (Uniwersytet Śląski)</a:t>
            </a:r>
            <a:endParaRPr lang="pl-PL" dirty="0"/>
          </a:p>
          <a:p>
            <a:pPr marL="45720" indent="0">
              <a:buNone/>
            </a:pPr>
            <a:r>
              <a:rPr lang="pl-PL" sz="1600" dirty="0">
                <a:hlinkClick r:id="rId4"/>
              </a:rPr>
              <a:t>https://navoica.pl/courses/course-v1:UniwersytetSlaski+ME_01+2022_4/about</a:t>
            </a:r>
            <a:endParaRPr lang="pl-PL" sz="1600" dirty="0"/>
          </a:p>
          <a:p>
            <a:endParaRPr lang="pl-PL" dirty="0"/>
          </a:p>
          <a:p>
            <a:pPr marL="4572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210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D4FDD3-BCFC-4A6F-94A4-2FEF35D7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Dlaczego taki temat i co się za nim kryje?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04F97C-C74E-49D3-B8F6-041C15A5F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Już prawie 90% zawodów wymaga posiadania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kompetencji cyfrowych </a:t>
            </a:r>
            <a:r>
              <a:rPr lang="pl-PL" dirty="0">
                <a:solidFill>
                  <a:schemeClr val="tx1"/>
                </a:solidFill>
              </a:rPr>
              <a:t>(europa.eu/</a:t>
            </a:r>
            <a:r>
              <a:rPr lang="pl-PL" dirty="0" err="1">
                <a:solidFill>
                  <a:schemeClr val="tx1"/>
                </a:solidFill>
              </a:rPr>
              <a:t>europass</a:t>
            </a:r>
            <a:r>
              <a:rPr lang="pl-PL" dirty="0">
                <a:solidFill>
                  <a:schemeClr val="tx1"/>
                </a:solidFill>
              </a:rPr>
              <a:t>)</a:t>
            </a:r>
          </a:p>
          <a:p>
            <a:r>
              <a:rPr lang="pl-PL" dirty="0"/>
              <a:t>Cel UE  - do 2030 roku przynajmniej 80% osób w wieku 16-74 lata będzie posiadać co najmniej podstawowe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umiejętności cyfrowe (</a:t>
            </a:r>
            <a:r>
              <a:rPr lang="pl-PL" b="1" i="1" dirty="0"/>
              <a:t>Program polityki „Droga ku cyfrowej dekadzie</a:t>
            </a:r>
            <a:r>
              <a:rPr lang="pl-PL" b="1" dirty="0"/>
              <a:t>”</a:t>
            </a:r>
            <a:r>
              <a:rPr lang="pl-PL" dirty="0"/>
              <a:t> )</a:t>
            </a:r>
          </a:p>
          <a:p>
            <a:r>
              <a:rPr lang="pl-PL" dirty="0">
                <a:latin typeface="+mj-lt"/>
              </a:rPr>
              <a:t>Cel POLSKI  - do 2030 roku 80% mieszkańców Polski będzie posiadać co najmniej podstawowe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kompetencje cyfrowe</a:t>
            </a:r>
            <a:r>
              <a:rPr lang="pl-PL" dirty="0">
                <a:latin typeface="+mj-lt"/>
              </a:rPr>
              <a:t>, </a:t>
            </a:r>
            <a:r>
              <a:rPr lang="pl-PL" altLang="pl-PL" dirty="0">
                <a:latin typeface="+mj-lt"/>
              </a:rPr>
              <a:t>40% mieszkańców Polski będzie posiadać ponadpodstawowe </a:t>
            </a:r>
            <a:r>
              <a:rPr lang="pl-PL" altLang="pl-PL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e-kompetencje</a:t>
            </a:r>
            <a:r>
              <a:rPr lang="pl-PL" altLang="pl-PL" dirty="0">
                <a:solidFill>
                  <a:schemeClr val="tx1"/>
                </a:solidFill>
                <a:latin typeface="+mj-lt"/>
              </a:rPr>
              <a:t>  </a:t>
            </a:r>
            <a:r>
              <a:rPr lang="pl-PL" dirty="0">
                <a:latin typeface="+mj-lt"/>
              </a:rPr>
              <a:t>(</a:t>
            </a:r>
            <a:r>
              <a:rPr lang="pl-PL" b="1" i="1" dirty="0">
                <a:latin typeface="+mj-lt"/>
              </a:rPr>
              <a:t>Program Rozwoju Kompetencji Cyfrowych</a:t>
            </a:r>
            <a:r>
              <a:rPr lang="pl-PL" i="1" dirty="0">
                <a:latin typeface="+mj-lt"/>
              </a:rPr>
              <a:t>  </a:t>
            </a:r>
            <a:r>
              <a:rPr lang="pl-PL" dirty="0">
                <a:latin typeface="+mj-lt"/>
              </a:rPr>
              <a:t>-</a:t>
            </a:r>
            <a:r>
              <a:rPr lang="pl-PL" dirty="0"/>
              <a:t>https://www.dziennikustaw.gov.pl/MP/2023/318)</a:t>
            </a:r>
          </a:p>
          <a:p>
            <a:r>
              <a:rPr lang="pl-PL" dirty="0"/>
              <a:t>W perspektywie 2021 – 2027 Fundusze UE na rozwój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kompetencji cyfrowych </a:t>
            </a:r>
            <a:r>
              <a:rPr lang="pl-PL" dirty="0"/>
              <a:t>wyniosą ponad 2 mld zł</a:t>
            </a:r>
          </a:p>
        </p:txBody>
      </p:sp>
    </p:spTree>
    <p:extLst>
      <p:ext uri="{BB962C8B-B14F-4D97-AF65-F5344CB8AC3E}">
        <p14:creationId xmlns:p14="http://schemas.microsoft.com/office/powerpoint/2010/main" val="267246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92C98E-72AD-47EC-85FA-E81E38FA9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je rozwijać u studentów?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220684-F7BC-4582-B773-8AAA7F5CA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Prowadzić zajęcia z wykorzystaniem technologii i materiałów cyfrowych (o tym będą kolejne </a:t>
            </a:r>
            <a:r>
              <a:rPr lang="pl-PL" sz="2400" dirty="0" err="1"/>
              <a:t>webinary</a:t>
            </a:r>
            <a:r>
              <a:rPr lang="pl-PL" sz="2400" dirty="0"/>
              <a:t>)</a:t>
            </a:r>
          </a:p>
          <a:p>
            <a:r>
              <a:rPr lang="pl-PL" sz="2400" dirty="0"/>
              <a:t>Organizować pracę własną studentów z wykorzystaniem materiałów cyfrowych</a:t>
            </a:r>
          </a:p>
          <a:p>
            <a:r>
              <a:rPr lang="pl-PL" sz="2400" dirty="0"/>
              <a:t>Zadawać zadania grupowe do wykonania  z wykorzystaniem narzędzi cyfrowych</a:t>
            </a:r>
          </a:p>
          <a:p>
            <a:r>
              <a:rPr lang="pl-PL" sz="2400" dirty="0"/>
              <a:t>A jakie są jeszcze Państwa pomysły i dobre praktyki? </a:t>
            </a:r>
            <a:br>
              <a:rPr lang="pl-PL" sz="2400" dirty="0"/>
            </a:br>
            <a:r>
              <a:rPr lang="pl-PL" sz="2400" dirty="0"/>
              <a:t>Proszę pisać w komentarzach…</a:t>
            </a:r>
          </a:p>
        </p:txBody>
      </p:sp>
    </p:spTree>
    <p:extLst>
      <p:ext uri="{BB962C8B-B14F-4D97-AF65-F5344CB8AC3E}">
        <p14:creationId xmlns:p14="http://schemas.microsoft.com/office/powerpoint/2010/main" val="130884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8CC18A-AA78-47C2-8BE8-B9B19AC24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884" y="3212976"/>
            <a:ext cx="8686801" cy="1066800"/>
          </a:xfrm>
        </p:spPr>
        <p:txBody>
          <a:bodyPr>
            <a:normAutofit fontScale="90000"/>
          </a:bodyPr>
          <a:lstStyle/>
          <a:p>
            <a:r>
              <a:rPr lang="pl-PL" dirty="0"/>
              <a:t>DZIĘKUJĘ ZA UWAGĘ</a:t>
            </a:r>
            <a:br>
              <a:rPr lang="pl-PL" dirty="0"/>
            </a:br>
            <a:r>
              <a:rPr lang="pl-PL" dirty="0"/>
              <a:t>i ZAPRASZAM NA KOLEJNY WEBINAR </a:t>
            </a:r>
            <a:br>
              <a:rPr lang="pl-PL" dirty="0"/>
            </a:br>
            <a:r>
              <a:rPr lang="pl-PL" dirty="0"/>
              <a:t>ZA TYDZIEŃ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1507A3-45F8-4B62-8F15-4194C570F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810" y="1196752"/>
            <a:ext cx="8722203" cy="4823047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TEMAT: CYFROWY NIEZBĘDNIK DYDAKTYKA UCZELNI WYŻSZEJ</a:t>
            </a:r>
          </a:p>
        </p:txBody>
      </p:sp>
    </p:spTree>
    <p:extLst>
      <p:ext uri="{BB962C8B-B14F-4D97-AF65-F5344CB8AC3E}">
        <p14:creationId xmlns:p14="http://schemas.microsoft.com/office/powerpoint/2010/main" val="260110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0043BF-2B22-4F83-B332-41C833F50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Dlaczego to takie ważne?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5E4643-AF52-497F-A0D3-9CE6C66EF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W 2020 r., w związku z ogłoszeniem epidemii COVID-19, przeprowadzono na potrzeby Ministerstwa Nauki i Szkolnictwa Wyższego doraźne badanie dotyczące kształcenia na odległość w czasie zawieszenia zajęć dydaktycznych na uczelniach. </a:t>
            </a:r>
          </a:p>
          <a:p>
            <a:r>
              <a:rPr lang="pl-PL" dirty="0"/>
              <a:t>Badanie wykazało m.in., że w przypadku zdecydowanej większości zajęć prowadzonych zdalnie (88%) nauczyciele akademiccy wykorzystywali kontakt e-mailowy ze studentami. </a:t>
            </a:r>
          </a:p>
          <a:p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Zaledwie 15% zdalnych zajęć prowadzonych było za pomocą materiałów i kursów zewnętrznych. </a:t>
            </a:r>
            <a:r>
              <a:rPr lang="pl-PL" b="1" dirty="0"/>
              <a:t>Ponadto 72% uczelni biorących udział w badaniu nie dysponowało otwartymi zasobami edukacyjnymi, takimi jak e-podręcznik oraz całymi kursami</a:t>
            </a:r>
            <a:r>
              <a:rPr lang="pl-PL" dirty="0"/>
              <a:t>, które mogły być udostępnione innym podmiotom.</a:t>
            </a:r>
          </a:p>
          <a:p>
            <a:r>
              <a:rPr lang="pl-PL" sz="1400" dirty="0"/>
              <a:t>Źródło: https://www.gov.pl/web/cyfryzacja/kompetencje-cyfrowe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014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0043BF-2B22-4F83-B332-41C833F50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Dlaczego to takie ważne?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5E4643-AF52-497F-A0D3-9CE6C66EF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w 2021 r. niemal 16 milionów (57%) mieszkańców Polski w wieku 16-74 lata nie posiadało choćby podstawowych kompetencji cyfrowych</a:t>
            </a:r>
            <a:r>
              <a:rPr lang="pl-PL" dirty="0"/>
              <a:t>, podczas gdy wśród seniorów (65-74 lata) aż dziewięć osób na dziesięć (dane Ministerstwa Cyfryzacji)</a:t>
            </a:r>
          </a:p>
          <a:p>
            <a:r>
              <a:rPr lang="pl-PL" dirty="0"/>
              <a:t>Miernik poziomu rozwoju cyfrowego państw członkowskich Unii Europejskiej - </a:t>
            </a:r>
            <a:r>
              <a:rPr lang="pl-PL" b="1" dirty="0"/>
              <a:t>Indeks Cyfrowej Gospodarki i Społeczeństwa Cyfrowego (DESI)</a:t>
            </a:r>
            <a:r>
              <a:rPr lang="pl-PL" u="sng" baseline="30000" dirty="0"/>
              <a:t>[ </a:t>
            </a:r>
            <a:r>
              <a:rPr lang="pl-PL" dirty="0"/>
              <a:t>wskazuje na konieczność intensyfikacji działań w zakresie </a:t>
            </a:r>
            <a:r>
              <a:rPr lang="pl-PL" b="1" dirty="0"/>
              <a:t>transformacji cyfrowej </a:t>
            </a:r>
            <a:r>
              <a:rPr lang="pl-PL" dirty="0"/>
              <a:t>Polski. Według indeksu DESI, w 2022 r.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Polska </a:t>
            </a:r>
            <a:r>
              <a:rPr lang="pl-PL" dirty="0"/>
              <a:t>zajęła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24. miejsce </a:t>
            </a:r>
            <a:r>
              <a:rPr lang="pl-PL" dirty="0"/>
              <a:t>na 27 państw członkowskich.</a:t>
            </a:r>
          </a:p>
          <a:p>
            <a:endParaRPr lang="pl-PL" dirty="0"/>
          </a:p>
          <a:p>
            <a:r>
              <a:rPr lang="pl-PL" sz="1400" dirty="0"/>
              <a:t>Źródło: https://www.gov.pl/web/cyfryzacja/kompetencje-cyfrowe</a:t>
            </a:r>
          </a:p>
          <a:p>
            <a:endParaRPr lang="pl-PL" dirty="0"/>
          </a:p>
          <a:p>
            <a:pPr marL="4572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680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D4FDD3-BCFC-4A6F-94A4-2FEF35D73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620688"/>
            <a:ext cx="8686801" cy="979512"/>
          </a:xfrm>
        </p:spPr>
        <p:txBody>
          <a:bodyPr>
            <a:normAutofit fontScale="90000"/>
          </a:bodyPr>
          <a:lstStyle/>
          <a:p>
            <a:pPr marL="45720"/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>
                <a:solidFill>
                  <a:srgbClr val="00AEEF">
                    <a:lumMod val="75000"/>
                  </a:srgbClr>
                </a:solidFill>
              </a:rPr>
            </a:br>
            <a:br>
              <a:rPr lang="pl-PL" dirty="0">
                <a:solidFill>
                  <a:srgbClr val="00AEEF">
                    <a:lumMod val="75000"/>
                  </a:srgbClr>
                </a:solidFill>
              </a:rPr>
            </a:br>
            <a:br>
              <a:rPr lang="pl-PL" dirty="0">
                <a:solidFill>
                  <a:srgbClr val="00AEEF">
                    <a:lumMod val="75000"/>
                  </a:srgbClr>
                </a:solidFill>
              </a:rPr>
            </a:br>
            <a:r>
              <a:rPr lang="pl-PL" dirty="0">
                <a:solidFill>
                  <a:srgbClr val="00AEEF">
                    <a:lumMod val="75000"/>
                  </a:srgbClr>
                </a:solidFill>
              </a:rPr>
              <a:t>Dlaczego taki temat i co się za nim kryje? </a:t>
            </a:r>
            <a:br>
              <a:rPr lang="pl-PL" dirty="0">
                <a:solidFill>
                  <a:srgbClr val="00AEEF">
                    <a:lumMod val="75000"/>
                  </a:srgbClr>
                </a:solidFill>
              </a:rPr>
            </a:br>
            <a:r>
              <a:rPr lang="pl-PL" sz="2200" dirty="0">
                <a:solidFill>
                  <a:srgbClr val="00AEEF">
                    <a:lumMod val="75000"/>
                  </a:srgbClr>
                </a:solidFill>
              </a:rPr>
              <a:t>Czyli o czym będzie ten </a:t>
            </a:r>
            <a:r>
              <a:rPr lang="pl-PL" sz="2200" dirty="0" err="1">
                <a:solidFill>
                  <a:srgbClr val="00AEEF">
                    <a:lumMod val="75000"/>
                  </a:srgbClr>
                </a:solidFill>
              </a:rPr>
              <a:t>webinar</a:t>
            </a:r>
            <a:r>
              <a:rPr lang="pl-PL" sz="2200" dirty="0">
                <a:solidFill>
                  <a:srgbClr val="00AEEF">
                    <a:lumMod val="75000"/>
                  </a:srgbClr>
                </a:solidFill>
              </a:rPr>
              <a:t>?</a:t>
            </a:r>
            <a:br>
              <a:rPr lang="pl-PL" sz="2200" dirty="0">
                <a:solidFill>
                  <a:srgbClr val="00AEEF">
                    <a:lumMod val="75000"/>
                  </a:srgbClr>
                </a:solidFill>
              </a:rPr>
            </a:br>
            <a:endParaRPr lang="pl-PL" sz="2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04F97C-C74E-49D3-B8F6-041C15A5F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O tym, że kompetencje cyfrowe są ważne</a:t>
            </a:r>
          </a:p>
          <a:p>
            <a:r>
              <a:rPr lang="pl-PL" sz="2400" dirty="0"/>
              <a:t>O tym, co to są 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kompetencje cyfrowe</a:t>
            </a:r>
            <a:r>
              <a:rPr lang="pl-PL" sz="2400" dirty="0"/>
              <a:t>?</a:t>
            </a:r>
          </a:p>
          <a:p>
            <a:r>
              <a:rPr lang="pl-PL" sz="2400" dirty="0"/>
              <a:t>O tym, czym są kompetencje cyfrowe w dydaktyce?</a:t>
            </a:r>
          </a:p>
          <a:p>
            <a:r>
              <a:rPr lang="pl-PL" sz="2400" dirty="0"/>
              <a:t>I jak je rozwijać u siebie?</a:t>
            </a:r>
          </a:p>
          <a:p>
            <a:r>
              <a:rPr lang="pl-PL" sz="2400" dirty="0"/>
              <a:t>Oraz jak je rozwijać u studentów?</a:t>
            </a:r>
          </a:p>
        </p:txBody>
      </p:sp>
    </p:spTree>
    <p:extLst>
      <p:ext uri="{BB962C8B-B14F-4D97-AF65-F5344CB8AC3E}">
        <p14:creationId xmlns:p14="http://schemas.microsoft.com/office/powerpoint/2010/main" val="293010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 to są kompetencje cyfrowe?</a:t>
            </a:r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dirty="0"/>
              <a:t>Zdaniem Ministerstwa Cyfryzacji</a:t>
            </a:r>
          </a:p>
          <a:p>
            <a:r>
              <a:rPr lang="pl-PL" sz="2600" dirty="0"/>
              <a:t>Kompetencje cyfrowe to harmonijna kompozycja wiedzy, umiejętności i postaw umożliwiających życie, uczenie się </a:t>
            </a:r>
            <a:br>
              <a:rPr lang="pl-PL" sz="2600" dirty="0"/>
            </a:br>
            <a:r>
              <a:rPr lang="pl-PL" sz="2600" dirty="0"/>
              <a:t>i pracę w społeczeństwie cyfrowym, tj. społeczeństwie wykorzystującym w życiu codziennym i pracy technologie cyfrowe.</a:t>
            </a:r>
            <a:endParaRPr lang="pl-PL" dirty="0"/>
          </a:p>
          <a:p>
            <a:pPr rtl="0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Też uznają te kompetencje za ważne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</a:p>
          <a:p>
            <a:r>
              <a:rPr lang="pl-PL" dirty="0"/>
              <a:t>Cyt. ze strony MC: </a:t>
            </a:r>
            <a:r>
              <a:rPr lang="pl-PL" b="1" i="1" dirty="0"/>
              <a:t>Mamy pewność, że kompetencje cyfrowe są ważne.</a:t>
            </a:r>
          </a:p>
          <a:p>
            <a:pPr marL="45720" indent="0">
              <a:buNone/>
            </a:pPr>
            <a:r>
              <a:rPr lang="pl-PL" sz="1400" dirty="0"/>
              <a:t>Źródło: https://www.gov.pl/web/cyfryzacja/kompetencje-cyfrowe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451D434-482F-4E3C-991B-8B37643D3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916" y="260648"/>
            <a:ext cx="1008112" cy="55437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43DFA6B-EBE7-472E-A59B-05C96A31E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73" y="188640"/>
            <a:ext cx="2232248" cy="50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 to są kompetencje cyfrowe?</a:t>
            </a:r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>
          <a:xfrm>
            <a:off x="1065212" y="1828800"/>
            <a:ext cx="8686801" cy="4495800"/>
          </a:xfrm>
        </p:spPr>
        <p:txBody>
          <a:bodyPr rtlCol="0">
            <a:normAutofit fontScale="92500" lnSpcReduction="10000"/>
          </a:bodyPr>
          <a:lstStyle/>
          <a:p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kompetencje informatyczne: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pl-PL" dirty="0"/>
              <a:t>posługiwanie się urządzeniami elektronicznymi, bezpieczne korzystanie </a:t>
            </a:r>
            <a:br>
              <a:rPr lang="pl-PL" dirty="0"/>
            </a:br>
            <a:r>
              <a:rPr lang="pl-PL" dirty="0"/>
              <a:t>z Internetu, aplikacji i oprogramowania, z technologii cyfrowych oraz umiejętność stosowania metod pochodzących z informatyki (myślenie </a:t>
            </a:r>
            <a:r>
              <a:rPr lang="pl-PL" dirty="0" err="1"/>
              <a:t>komputacyjne</a:t>
            </a:r>
            <a:r>
              <a:rPr lang="pl-PL" dirty="0"/>
              <a:t>);</a:t>
            </a:r>
          </a:p>
          <a:p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kompetencje informacyjno-komunikacyjne: </a:t>
            </a:r>
          </a:p>
          <a:p>
            <a:pPr marL="45720" indent="0">
              <a:buNone/>
            </a:pPr>
            <a:r>
              <a:rPr lang="pl-PL" dirty="0"/>
              <a:t>umiejętności wyszukiwania informacji, rozumienia jej, a także selekcji i oceny krytycznej, jak również komunikowania się na odległość za pomocą technologii cyfrowych; </a:t>
            </a:r>
          </a:p>
          <a:p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kompetencje funkcjonalne:</a:t>
            </a:r>
          </a:p>
          <a:p>
            <a:pPr marL="45720" indent="0">
              <a:buNone/>
            </a:pPr>
            <a:r>
              <a:rPr lang="pl-PL" dirty="0"/>
              <a:t>realne wykorzystanie powyższych kompetencji w różnych sferach codziennego życia, takich jak finanse, praca i rozwój zawodowy, utrzymywanie relacji, zdrowie, hobby.</a:t>
            </a:r>
          </a:p>
          <a:p>
            <a:pPr marL="45720" indent="0">
              <a:buNone/>
            </a:pPr>
            <a:r>
              <a:rPr lang="pl-PL" sz="1500" dirty="0"/>
              <a:t>Źródło: https://www.gov.pl/web/cyfryzacja/kompetencje-cyfrowe</a:t>
            </a:r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451D434-482F-4E3C-991B-8B37643D3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916" y="260648"/>
            <a:ext cx="1008112" cy="55437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43DFA6B-EBE7-472E-A59B-05C96A31E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73" y="188640"/>
            <a:ext cx="2232248" cy="50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5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 to są kompetencje cyfrowe?</a:t>
            </a:r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dirty="0"/>
              <a:t>Zdaniem Rady Europy</a:t>
            </a:r>
          </a:p>
          <a:p>
            <a:pPr marL="45720" indent="0">
              <a:buNone/>
            </a:pPr>
            <a:r>
              <a:rPr lang="pl-PL" dirty="0"/>
              <a:t>„Kompetencje cyfrowe obejmują pewne, krytyczne i odpowiedzialne korzystanie z technologii cyfrowych oraz stosowanie ich w nauce, pracy i uczestnictwie w życiu społecznym. Obejmują one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umiejętność korzystania z informacji i danych, komunikowanie się i współpracę, umiejętność korzystania z mediów, tworzenie treści cyfrowych </a:t>
            </a:r>
            <a:r>
              <a:rPr lang="pl-PL" dirty="0"/>
              <a:t>(w tym programowanie),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bezpieczeństwo </a:t>
            </a:r>
            <a:r>
              <a:rPr lang="pl-PL" dirty="0"/>
              <a:t>(w tym komfort cyfrowy i kompetencje związane z </a:t>
            </a:r>
            <a:r>
              <a:rPr lang="pl-PL" dirty="0" err="1"/>
              <a:t>cyberbezpieczeństwem</a:t>
            </a:r>
            <a:r>
              <a:rPr lang="pl-PL" dirty="0"/>
              <a:t>), kwestie dotyczące własności intelektualnej,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rozwiązywanie problemów i krytyczne myślenie”.</a:t>
            </a:r>
          </a:p>
          <a:p>
            <a:pPr marL="45720" indent="0">
              <a:buNone/>
            </a:pPr>
            <a:r>
              <a:rPr lang="pl-PL" i="1" dirty="0"/>
              <a:t>(Zalecenie Rady w sprawie kompetencji kluczowych w procesie </a:t>
            </a:r>
            <a:r>
              <a:rPr lang="pl-PL" i="1" dirty="0" err="1"/>
              <a:t>uczeniasię</a:t>
            </a:r>
            <a:r>
              <a:rPr lang="pl-PL" i="1" dirty="0"/>
              <a:t> przez całe życie, 22 maja 2018 r., ST 9009 2018 INIT)</a:t>
            </a:r>
          </a:p>
          <a:p>
            <a:pPr marL="45720" indent="0">
              <a:buNone/>
            </a:pPr>
            <a:r>
              <a:rPr lang="pl-PL" sz="1400" dirty="0"/>
              <a:t>Źródło: http://www.digcomp.pl/wp-content/uploads/2023/03/DigComp2.2_TEXT_pl_.pdf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451D434-482F-4E3C-991B-8B37643D3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916" y="260648"/>
            <a:ext cx="1008112" cy="55437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43DFA6B-EBE7-472E-A59B-05C96A31E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73" y="188640"/>
            <a:ext cx="2232248" cy="50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7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EC58BE-5112-4B53-8781-C7C2AC89B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5 obszarów kompetencji cyfrowych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0CE58D-D9A3-46EB-B90F-8031CEEE2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Font typeface="+mj-lt"/>
              <a:buAutoNum type="arabicPeriod"/>
            </a:pPr>
            <a:endParaRPr lang="pl-PL" sz="2400" dirty="0"/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242FA97-A6B5-4B2B-B983-114FFA4ED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588" y="1600200"/>
            <a:ext cx="5298047" cy="4795224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32C660BF-4D7E-4E32-83FF-09D2CA90E213}"/>
              </a:ext>
            </a:extLst>
          </p:cNvPr>
          <p:cNvSpPr/>
          <p:nvPr/>
        </p:nvSpPr>
        <p:spPr>
          <a:xfrm>
            <a:off x="693812" y="5977693"/>
            <a:ext cx="9505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pl-PL" sz="1400" dirty="0"/>
              <a:t>Źródło: http://www.digcomp.pl/wp-content/uploads/2023/03/DigComp2.2_TEXT_pl_.pdf</a:t>
            </a:r>
          </a:p>
        </p:txBody>
      </p:sp>
    </p:spTree>
    <p:extLst>
      <p:ext uri="{BB962C8B-B14F-4D97-AF65-F5344CB8AC3E}">
        <p14:creationId xmlns:p14="http://schemas.microsoft.com/office/powerpoint/2010/main" val="68943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zentacja biznesowa o wysokim kontraście 16: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70697_TF02895266.potx" id="{35BF6DE4-867A-46FA-819C-46C8C342DE9C}" vid="{E32C7378-FA45-4E88-BBE8-E90ED2F705E7}"/>
    </a:ext>
  </a:extLst>
</a:theme>
</file>

<file path=ppt/theme/theme2.xml><?xml version="1.0" encoding="utf-8"?>
<a:theme xmlns:a="http://schemas.openxmlformats.org/drawingml/2006/main" name="Motyw pakietu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2634467-764d-4b22-af1d-ed2a819c5b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3064A8D0370FB41A1D9FD43688E5F5C" ma:contentTypeVersion="16" ma:contentTypeDescription="Utwórz nowy dokument." ma:contentTypeScope="" ma:versionID="c11580de1138afabfb246b22a0e4140b">
  <xsd:schema xmlns:xsd="http://www.w3.org/2001/XMLSchema" xmlns:xs="http://www.w3.org/2001/XMLSchema" xmlns:p="http://schemas.microsoft.com/office/2006/metadata/properties" xmlns:ns3="22634467-764d-4b22-af1d-ed2a819c5bbe" xmlns:ns4="29630e66-d6c1-49a9-966e-ea512eb69604" targetNamespace="http://schemas.microsoft.com/office/2006/metadata/properties" ma:root="true" ma:fieldsID="8a582a2dabc80a42650993bb40969530" ns3:_="" ns4:_="">
    <xsd:import namespace="22634467-764d-4b22-af1d-ed2a819c5bbe"/>
    <xsd:import namespace="29630e66-d6c1-49a9-966e-ea512eb696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34467-764d-4b22-af1d-ed2a819c5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630e66-d6c1-49a9-966e-ea512eb6960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220E13-D325-4A9E-AA7A-0D1409275EB9}">
  <ds:schemaRefs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29630e66-d6c1-49a9-966e-ea512eb69604"/>
    <ds:schemaRef ds:uri="http://schemas.microsoft.com/office/2006/metadata/properties"/>
    <ds:schemaRef ds:uri="http://schemas.microsoft.com/office/infopath/2007/PartnerControls"/>
    <ds:schemaRef ds:uri="22634467-764d-4b22-af1d-ed2a819c5bb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16963C-2EA3-4566-B276-9006CD920C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634467-764d-4b22-af1d-ed2a819c5bbe"/>
    <ds:schemaRef ds:uri="29630e66-d6c1-49a9-966e-ea512eb696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biznesowa o wysokim kontraście (panoramiczna)</Template>
  <TotalTime>993</TotalTime>
  <Words>1486</Words>
  <Application>Microsoft Office PowerPoint</Application>
  <PresentationFormat>Niestandardowy</PresentationFormat>
  <Paragraphs>115</Paragraphs>
  <Slides>21</Slides>
  <Notes>4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7" baseType="lpstr">
      <vt:lpstr>Arial</vt:lpstr>
      <vt:lpstr>Franklin Gothic Medium</vt:lpstr>
      <vt:lpstr>Times New Roman</vt:lpstr>
      <vt:lpstr>Wingdings</vt:lpstr>
      <vt:lpstr>Prezentacja biznesowa o wysokim kontraście 16:9</vt:lpstr>
      <vt:lpstr>Acrobat Document</vt:lpstr>
      <vt:lpstr>Kompetencje cyfrowe</vt:lpstr>
      <vt:lpstr>Dlaczego taki temat i co się za nim kryje?</vt:lpstr>
      <vt:lpstr>Dlaczego to takie ważne?</vt:lpstr>
      <vt:lpstr>Dlaczego to takie ważne?</vt:lpstr>
      <vt:lpstr>              Dlaczego taki temat i co się za nim kryje?  Czyli o czym będzie ten webinar? </vt:lpstr>
      <vt:lpstr>Co to są kompetencje cyfrowe?</vt:lpstr>
      <vt:lpstr>Co to są kompetencje cyfrowe?</vt:lpstr>
      <vt:lpstr>Co to są kompetencje cyfrowe?</vt:lpstr>
      <vt:lpstr>5 obszarów kompetencji cyfrowych</vt:lpstr>
      <vt:lpstr> Korzystanie z informacji i danych </vt:lpstr>
      <vt:lpstr> Komunikacja i współpraca  </vt:lpstr>
      <vt:lpstr> Tworzenie treści cyfrowych  </vt:lpstr>
      <vt:lpstr>Bezpieczeństwo</vt:lpstr>
      <vt:lpstr>Rozwiązywanie problemów</vt:lpstr>
      <vt:lpstr>Sprawdź poziom kompetencji cyfrowych</vt:lpstr>
      <vt:lpstr>Jak wygląda raport?</vt:lpstr>
      <vt:lpstr>Czym są kompetencje cyfrowe w dydaktyce? </vt:lpstr>
      <vt:lpstr>Jak rozwijać kompetencje cyfrowe u siebie?</vt:lpstr>
      <vt:lpstr>Polecajki</vt:lpstr>
      <vt:lpstr>Jak je rozwijać u studentów?</vt:lpstr>
      <vt:lpstr>DZIĘKUJĘ ZA UWAGĘ i ZAPRASZAM NA KOLEJNY WEBINAR  ZA TYDZIEŃ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Układ Tytuł</dc:title>
  <dc:creator>Ola Dudasz</dc:creator>
  <cp:lastModifiedBy>Anna Nowak</cp:lastModifiedBy>
  <cp:revision>27</cp:revision>
  <dcterms:created xsi:type="dcterms:W3CDTF">2020-02-19T11:42:00Z</dcterms:created>
  <dcterms:modified xsi:type="dcterms:W3CDTF">2023-09-06T19:46:30Z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0x010100A3064A8D0370FB41A1D9FD43688E5F5C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